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73" r:id="rId3"/>
    <p:sldId id="263" r:id="rId4"/>
    <p:sldId id="261" r:id="rId5"/>
    <p:sldId id="274" r:id="rId6"/>
    <p:sldId id="282" r:id="rId7"/>
    <p:sldId id="275" r:id="rId8"/>
    <p:sldId id="276" r:id="rId9"/>
    <p:sldId id="283" r:id="rId10"/>
    <p:sldId id="280" r:id="rId11"/>
    <p:sldId id="284" r:id="rId12"/>
    <p:sldId id="278" r:id="rId13"/>
    <p:sldId id="279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F0CA33-5E1D-445F-B2A4-32147BC36F35}" type="datetimeFigureOut">
              <a:rPr lang="en-US" smtClean="0"/>
              <a:t>12/22/2013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B668C7-6CE9-4CB1-BE1B-0A4E922457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7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05" y="764373"/>
            <a:ext cx="10704095" cy="1293028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our way to the bread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7202"/>
            <a:ext cx="9448800" cy="150647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Luke 2:7-20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66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606" y="635078"/>
            <a:ext cx="7598541" cy="5394960"/>
          </a:xfrm>
        </p:spPr>
      </p:pic>
    </p:spTree>
    <p:extLst>
      <p:ext uri="{BB962C8B-B14F-4D97-AF65-F5344CB8AC3E}">
        <p14:creationId xmlns:p14="http://schemas.microsoft.com/office/powerpoint/2010/main" val="3372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barriers to going: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Practicalities of life: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Sheep: who will take care of the sheep?</a:t>
            </a:r>
          </a:p>
          <a:p>
            <a:pPr lvl="3"/>
            <a:r>
              <a:rPr lang="en-US" dirty="0" smtClean="0"/>
              <a:t>Pay the bills, feed the kids.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Not in their comfort zone.</a:t>
            </a:r>
          </a:p>
          <a:p>
            <a:pPr lvl="3"/>
            <a:r>
              <a:rPr lang="en-US" dirty="0" smtClean="0"/>
              <a:t>Shepherds didn’t hold babies.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8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shepherds find their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/>
              <a:t>They took the first step.</a:t>
            </a:r>
          </a:p>
          <a:p>
            <a:pPr lvl="2"/>
            <a:r>
              <a:rPr lang="en-US" dirty="0" smtClean="0"/>
              <a:t>They went straight. 2:15</a:t>
            </a:r>
          </a:p>
          <a:p>
            <a:pPr lvl="2"/>
            <a:r>
              <a:rPr lang="en-US" dirty="0" smtClean="0"/>
              <a:t>With haste</a:t>
            </a:r>
            <a:r>
              <a:rPr lang="en-US" dirty="0" smtClean="0"/>
              <a:t>. 2:16</a:t>
            </a:r>
          </a:p>
          <a:p>
            <a:pPr lvl="3"/>
            <a:r>
              <a:rPr lang="en-US" dirty="0" smtClean="0"/>
              <a:t>Every next step was easier and faster.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197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shepherds find their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smtClean="0"/>
              <a:t>They looked until they found the child.</a:t>
            </a:r>
          </a:p>
          <a:p>
            <a:pPr lvl="1"/>
            <a:r>
              <a:rPr lang="en-US" dirty="0" smtClean="0"/>
              <a:t>2:12</a:t>
            </a:r>
            <a:r>
              <a:rPr lang="en-US" dirty="0" smtClean="0"/>
              <a:t>, 16; a baby in a manger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out in the fields by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94560"/>
            <a:ext cx="11124127" cy="4024125"/>
          </a:xfrm>
        </p:spPr>
        <p:txBody>
          <a:bodyPr>
            <a:normAutofit/>
          </a:bodyPr>
          <a:lstStyle/>
          <a:p>
            <a:r>
              <a:rPr lang="en-US" dirty="0" smtClean="0"/>
              <a:t>Owner </a:t>
            </a:r>
            <a:r>
              <a:rPr lang="en-US" dirty="0" smtClean="0"/>
              <a:t>or hired hand</a:t>
            </a:r>
            <a:r>
              <a:rPr lang="en-US" dirty="0"/>
              <a:t>?</a:t>
            </a:r>
            <a:r>
              <a:rPr lang="en-US" dirty="0" smtClean="0"/>
              <a:t> </a:t>
            </a:r>
            <a:r>
              <a:rPr lang="en-US" dirty="0" smtClean="0"/>
              <a:t>John 10:11, 14</a:t>
            </a:r>
          </a:p>
          <a:p>
            <a:pPr lvl="1"/>
            <a:r>
              <a:rPr lang="en-US" dirty="0" smtClean="0"/>
              <a:t>Opportunity to steal from owner.</a:t>
            </a:r>
          </a:p>
          <a:p>
            <a:pPr lvl="1"/>
            <a:r>
              <a:rPr lang="en-US" dirty="0" smtClean="0"/>
              <a:t>Laws of commerce</a:t>
            </a:r>
          </a:p>
          <a:p>
            <a:r>
              <a:rPr lang="en-US" dirty="0" smtClean="0"/>
              <a:t>Violated </a:t>
            </a:r>
            <a:r>
              <a:rPr lang="en-US" dirty="0" smtClean="0"/>
              <a:t>purity </a:t>
            </a:r>
            <a:r>
              <a:rPr lang="en-US" dirty="0" smtClean="0"/>
              <a:t>laws. Lev 11:26</a:t>
            </a:r>
          </a:p>
          <a:p>
            <a:pPr lvl="1"/>
            <a:r>
              <a:rPr lang="en-US" dirty="0" smtClean="0"/>
              <a:t>Contact with unclean animals</a:t>
            </a:r>
          </a:p>
          <a:p>
            <a:pPr lvl="1"/>
            <a:r>
              <a:rPr lang="en-US" dirty="0" smtClean="0"/>
              <a:t>Laws of worship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5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areas restricted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321972" y="2194560"/>
            <a:ext cx="11184228" cy="4335029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u="sng" dirty="0"/>
              <a:t>Laws of commerce</a:t>
            </a:r>
            <a:r>
              <a:rPr lang="en-US" dirty="0"/>
              <a:t>. </a:t>
            </a:r>
            <a:r>
              <a:rPr lang="en-US" dirty="0" smtClean="0"/>
              <a:t>No one could purchase wool</a:t>
            </a:r>
            <a:r>
              <a:rPr lang="en-US" dirty="0"/>
              <a:t>, milk or </a:t>
            </a:r>
            <a:r>
              <a:rPr lang="en-US" dirty="0" smtClean="0"/>
              <a:t>lambs from </a:t>
            </a:r>
            <a:r>
              <a:rPr lang="en-US" dirty="0"/>
              <a:t>shepherds in open </a:t>
            </a:r>
            <a:r>
              <a:rPr lang="en-US" dirty="0" smtClean="0"/>
              <a:t>fields.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Laws </a:t>
            </a:r>
            <a:r>
              <a:rPr lang="en-US" u="sng" dirty="0"/>
              <a:t>of worship</a:t>
            </a:r>
            <a:r>
              <a:rPr lang="en-US" dirty="0"/>
              <a:t>. </a:t>
            </a:r>
            <a:r>
              <a:rPr lang="en-US" dirty="0" smtClean="0"/>
              <a:t>Shepherds could not worship </a:t>
            </a:r>
            <a:r>
              <a:rPr lang="en-US" dirty="0"/>
              <a:t>without first being ritually “washed and </a:t>
            </a:r>
            <a:r>
              <a:rPr lang="en-US" dirty="0" smtClean="0"/>
              <a:t>cleansed.”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/>
              <a:t>Laws of testimony</a:t>
            </a:r>
            <a:r>
              <a:rPr lang="en-US" dirty="0"/>
              <a:t>. Shepherds could not testify in court; assumed to be liars</a:t>
            </a:r>
            <a:r>
              <a:rPr lang="en-US" dirty="0" smtClean="0"/>
              <a:t>.</a:t>
            </a:r>
          </a:p>
          <a:p>
            <a:pPr lvl="1"/>
            <a:r>
              <a:rPr lang="en-US" sz="3300" dirty="0"/>
              <a:t>“</a:t>
            </a:r>
            <a:r>
              <a:rPr lang="en-US" sz="3300" i="1" dirty="0"/>
              <a:t>Jerusalem in the Time of Jesus,”</a:t>
            </a:r>
            <a:r>
              <a:rPr lang="en-US" sz="3300" dirty="0"/>
              <a:t> by Joachin Jeremias (Fortress Press, 1969)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Rabbis</a:t>
            </a:r>
            <a:r>
              <a:rPr lang="en-US" dirty="0"/>
              <a:t>’ list of “despised occupations</a:t>
            </a:r>
            <a:r>
              <a:rPr lang="en-US" sz="3000" dirty="0"/>
              <a:t>”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94560"/>
            <a:ext cx="10820400" cy="4296392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Gamblers, </a:t>
            </a:r>
            <a:r>
              <a:rPr lang="en-US" dirty="0"/>
              <a:t>by </a:t>
            </a:r>
            <a:r>
              <a:rPr lang="en-US" dirty="0" smtClean="0"/>
              <a:t>profession (thievery)</a:t>
            </a:r>
            <a:endParaRPr lang="en-US" dirty="0"/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Usurer (lent money at </a:t>
            </a:r>
            <a:r>
              <a:rPr lang="en-US" dirty="0" smtClean="0"/>
              <a:t>high interest </a:t>
            </a:r>
            <a:r>
              <a:rPr lang="en-US" dirty="0"/>
              <a:t>rates)</a:t>
            </a:r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Pigeon fliers (racing pigeons - gambling)</a:t>
            </a:r>
            <a:endParaRPr lang="en-US" dirty="0"/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Tax </a:t>
            </a:r>
            <a:r>
              <a:rPr lang="en-US" dirty="0" smtClean="0"/>
              <a:t>collector (thievery)</a:t>
            </a:r>
            <a:endParaRPr lang="en-US" dirty="0"/>
          </a:p>
          <a:p>
            <a:pPr marL="742950" indent="-7429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Shepherd (Genesis 46:33)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“</a:t>
            </a:r>
            <a:r>
              <a:rPr lang="en-US" sz="2800" i="1" dirty="0"/>
              <a:t>Jerusalem in the Time of Jesus,”</a:t>
            </a:r>
            <a:r>
              <a:rPr lang="en-US" sz="2800" dirty="0"/>
              <a:t> by Joachin Jeremias (Fortress Press, 1969)</a:t>
            </a:r>
          </a:p>
        </p:txBody>
      </p:sp>
    </p:spTree>
    <p:extLst>
      <p:ext uri="{BB962C8B-B14F-4D97-AF65-F5344CB8AC3E}">
        <p14:creationId xmlns:p14="http://schemas.microsoft.com/office/powerpoint/2010/main" val="42682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Good news </a:t>
            </a:r>
            <a:r>
              <a:rPr lang="en-US" dirty="0" smtClean="0"/>
              <a:t>… for </a:t>
            </a:r>
            <a:r>
              <a:rPr lang="en-US" u="sng" dirty="0" smtClean="0"/>
              <a:t>all the people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76696"/>
          </a:xfrm>
        </p:spPr>
        <p:txBody>
          <a:bodyPr>
            <a:normAutofit/>
          </a:bodyPr>
          <a:lstStyle/>
          <a:p>
            <a:r>
              <a:rPr lang="en-US" dirty="0" smtClean="0"/>
              <a:t>Luke 2:10 – those </a:t>
            </a:r>
            <a:r>
              <a:rPr lang="en-US" dirty="0" smtClean="0"/>
              <a:t>informed of the birth: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hepherds – lowest of the low.</a:t>
            </a:r>
            <a:endParaRPr lang="en-US" dirty="0" smtClean="0"/>
          </a:p>
          <a:p>
            <a:pPr lvl="1"/>
            <a:r>
              <a:rPr lang="en-US" dirty="0" smtClean="0"/>
              <a:t>Magi – highest of the high.</a:t>
            </a:r>
          </a:p>
          <a:p>
            <a:r>
              <a:rPr lang="en-US" dirty="0" smtClean="0"/>
              <a:t>For you…</a:t>
            </a:r>
          </a:p>
          <a:p>
            <a:pPr lvl="1"/>
            <a:r>
              <a:rPr lang="en-US" dirty="0" smtClean="0"/>
              <a:t>2:11</a:t>
            </a:r>
          </a:p>
          <a:p>
            <a:pPr lvl="1"/>
            <a:r>
              <a:rPr lang="en-US" dirty="0" smtClean="0"/>
              <a:t>2:12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1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Good news?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2:10: Great joy for all the people.</a:t>
            </a:r>
          </a:p>
          <a:p>
            <a:pPr lvl="1"/>
            <a:r>
              <a:rPr lang="en-US" dirty="0" smtClean="0"/>
              <a:t>Comes after a God-event. </a:t>
            </a:r>
            <a:r>
              <a:rPr lang="en-US" smtClean="0"/>
              <a:t>Fruit of God.</a:t>
            </a:r>
            <a:endParaRPr lang="en-US" dirty="0" smtClean="0"/>
          </a:p>
          <a:p>
            <a:pPr lvl="2"/>
            <a:r>
              <a:rPr lang="en-US" dirty="0" smtClean="0"/>
              <a:t>Galatians 5:22</a:t>
            </a:r>
          </a:p>
          <a:p>
            <a:pPr lvl="2"/>
            <a:r>
              <a:rPr lang="en-US" dirty="0" smtClean="0"/>
              <a:t>Joy of God. John 15:11, 17:13</a:t>
            </a:r>
          </a:p>
          <a:p>
            <a:r>
              <a:rPr lang="en-US" dirty="0" smtClean="0"/>
              <a:t>2:17-18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7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348" y="532553"/>
            <a:ext cx="10704095" cy="1293028"/>
          </a:xfrm>
        </p:spPr>
        <p:txBody>
          <a:bodyPr/>
          <a:lstStyle/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dirty="0" smtClean="0"/>
              <a:t>A Savior has been born.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790163"/>
            <a:ext cx="11500834" cy="476518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Luke 4:17-19 </a:t>
            </a:r>
            <a:r>
              <a:rPr lang="en-US" baseline="30000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… . </a:t>
            </a:r>
            <a:r>
              <a:rPr lang="en-US" dirty="0"/>
              <a:t>And He opened the book and found the place where it was written, </a:t>
            </a:r>
            <a:r>
              <a:rPr lang="en-US" baseline="30000" dirty="0"/>
              <a:t>18 </a:t>
            </a:r>
            <a:r>
              <a:rPr lang="en-US" dirty="0"/>
              <a:t> "T</a:t>
            </a:r>
            <a:r>
              <a:rPr lang="en-US" cap="small" dirty="0"/>
              <a:t>HE</a:t>
            </a:r>
            <a:r>
              <a:rPr lang="en-US" dirty="0"/>
              <a:t> S</a:t>
            </a:r>
            <a:r>
              <a:rPr lang="en-US" cap="small" dirty="0"/>
              <a:t>PIRIT OF THE</a:t>
            </a:r>
            <a:r>
              <a:rPr lang="en-US" dirty="0"/>
              <a:t> </a:t>
            </a:r>
            <a:r>
              <a:rPr lang="en-US" cap="small" dirty="0"/>
              <a:t>LORD IS UPON</a:t>
            </a:r>
            <a:r>
              <a:rPr lang="en-US" dirty="0"/>
              <a:t> M</a:t>
            </a:r>
            <a:r>
              <a:rPr lang="en-US" cap="small" dirty="0"/>
              <a:t>E</a:t>
            </a:r>
            <a:r>
              <a:rPr lang="en-US" dirty="0"/>
              <a:t>, B</a:t>
            </a:r>
            <a:r>
              <a:rPr lang="en-US" cap="small" dirty="0"/>
              <a:t>ECAUSE</a:t>
            </a:r>
            <a:r>
              <a:rPr lang="en-US" dirty="0"/>
              <a:t> H</a:t>
            </a:r>
            <a:r>
              <a:rPr lang="en-US" cap="small" dirty="0"/>
              <a:t>E ANOINTED</a:t>
            </a:r>
            <a:r>
              <a:rPr lang="en-US" dirty="0"/>
              <a:t> M</a:t>
            </a:r>
            <a:r>
              <a:rPr lang="en-US" cap="small" dirty="0"/>
              <a:t>E TO PREACH THE GOSPEL TO THE POOR</a:t>
            </a:r>
            <a:r>
              <a:rPr lang="en-US" dirty="0"/>
              <a:t>. H</a:t>
            </a:r>
            <a:r>
              <a:rPr lang="en-US" cap="small" dirty="0"/>
              <a:t>E HAS SENT</a:t>
            </a:r>
            <a:r>
              <a:rPr lang="en-US" dirty="0"/>
              <a:t> M</a:t>
            </a:r>
            <a:r>
              <a:rPr lang="en-US" cap="small" dirty="0"/>
              <a:t>E TO PROCLAIM RELEASE TO THE CAPTIVES</a:t>
            </a:r>
            <a:r>
              <a:rPr lang="en-US" dirty="0"/>
              <a:t>, A</a:t>
            </a:r>
            <a:r>
              <a:rPr lang="en-US" cap="small" dirty="0"/>
              <a:t>ND RECOVERY OF SIGHT TO THE BLIND</a:t>
            </a:r>
            <a:r>
              <a:rPr lang="en-US" dirty="0"/>
              <a:t>, T</a:t>
            </a:r>
            <a:r>
              <a:rPr lang="en-US" cap="small" dirty="0"/>
              <a:t>O SET FREE THOSE WHO ARE OPPRESSED</a:t>
            </a:r>
            <a:r>
              <a:rPr lang="en-US" dirty="0"/>
              <a:t>, </a:t>
            </a:r>
            <a:r>
              <a:rPr lang="en-US" baseline="30000" dirty="0"/>
              <a:t>19 </a:t>
            </a:r>
            <a:r>
              <a:rPr lang="en-US" dirty="0"/>
              <a:t> </a:t>
            </a:r>
            <a:r>
              <a:rPr lang="en-US" u="sng" dirty="0"/>
              <a:t>T</a:t>
            </a:r>
            <a:r>
              <a:rPr lang="en-US" u="sng" cap="small" dirty="0"/>
              <a:t>O PROCLAIM THE FAVORABLE YEAR OF THE</a:t>
            </a:r>
            <a:r>
              <a:rPr lang="en-US" u="sng" dirty="0"/>
              <a:t> </a:t>
            </a:r>
            <a:r>
              <a:rPr lang="en-US" u="sng" cap="small" dirty="0"/>
              <a:t>LORD</a:t>
            </a:r>
            <a:r>
              <a:rPr lang="en-US" dirty="0"/>
              <a:t>."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3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shepherds find their 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 smtClean="0"/>
              <a:t>decided to go – havin</a:t>
            </a:r>
            <a:r>
              <a:rPr lang="en-US" dirty="0" smtClean="0"/>
              <a:t>g been informed: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… the Lord has made known to us. </a:t>
            </a:r>
            <a:r>
              <a:rPr lang="en-US" dirty="0" smtClean="0"/>
              <a:t>2:15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3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barriers to going: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Fear (2:10):</a:t>
            </a:r>
          </a:p>
          <a:p>
            <a:pPr lvl="1"/>
            <a:r>
              <a:rPr lang="en-US" dirty="0" smtClean="0"/>
              <a:t>Fear of failure (2:12)</a:t>
            </a:r>
          </a:p>
          <a:p>
            <a:pPr lvl="1"/>
            <a:r>
              <a:rPr lang="en-US" dirty="0" smtClean="0"/>
              <a:t>Fear of rejection; </a:t>
            </a:r>
          </a:p>
          <a:p>
            <a:pPr lvl="2"/>
            <a:r>
              <a:rPr lang="en-US" dirty="0" smtClean="0"/>
              <a:t>others invited not let them in.</a:t>
            </a:r>
          </a:p>
          <a:p>
            <a:pPr lvl="2"/>
            <a:r>
              <a:rPr lang="en-US" dirty="0" smtClean="0"/>
              <a:t>Bearers of shame.</a:t>
            </a:r>
          </a:p>
          <a:p>
            <a:pPr lvl="1"/>
            <a:r>
              <a:rPr lang="en-US" dirty="0" smtClean="0"/>
              <a:t>Fear of offending others; unclean.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2580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Custom 1">
      <a:majorFont>
        <a:latin typeface="Frutiger LT Std 45 Light"/>
        <a:ea typeface=""/>
        <a:cs typeface=""/>
      </a:majorFont>
      <a:minorFont>
        <a:latin typeface="Frutiger LT Std 45 Light"/>
        <a:ea typeface=""/>
        <a:cs typeface="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797</TotalTime>
  <Words>417</Words>
  <Application>Microsoft Office PowerPoint</Application>
  <PresentationFormat>Custom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Vapor Trail</vt:lpstr>
      <vt:lpstr>Finding our way to the bread of life</vt:lpstr>
      <vt:lpstr>Staying out in the fields by night</vt:lpstr>
      <vt:lpstr>Three areas restricted</vt:lpstr>
      <vt:lpstr>Rabbis’ list of “despised occupations”</vt:lpstr>
      <vt:lpstr>Good news … for all the people.</vt:lpstr>
      <vt:lpstr>What was the Good news?</vt:lpstr>
      <vt:lpstr>A Savior has been born.</vt:lpstr>
      <vt:lpstr>How did the shepherds find their way?</vt:lpstr>
      <vt:lpstr>The barriers to going:</vt:lpstr>
      <vt:lpstr>PowerPoint Presentation</vt:lpstr>
      <vt:lpstr>The barriers to going:</vt:lpstr>
      <vt:lpstr>How did the shepherds find their way?</vt:lpstr>
      <vt:lpstr>How did the shepherds find their way?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Enemy Lines</dc:title>
  <dc:creator>Microsoft account</dc:creator>
  <cp:lastModifiedBy>Kip Smith</cp:lastModifiedBy>
  <cp:revision>46</cp:revision>
  <cp:lastPrinted>2013-12-22T12:09:09Z</cp:lastPrinted>
  <dcterms:created xsi:type="dcterms:W3CDTF">2013-09-05T15:47:28Z</dcterms:created>
  <dcterms:modified xsi:type="dcterms:W3CDTF">2013-12-22T12:12:07Z</dcterms:modified>
</cp:coreProperties>
</file>