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D1BF-6B87-4779-B711-1B1A1556DCE7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EBFFD-486D-4467-8131-9BB340C3B1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4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1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0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4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2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0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1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8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7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6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80CD-1131-46ED-AE25-7C7203E32926}" type="datetimeFigureOut">
              <a:rPr lang="en-US" smtClean="0"/>
              <a:t>12/1/2012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E626-6BBC-4334-8A8F-F648C456C7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53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774825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Faithless but Still Chosen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Luke 1:1-13; 18-26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9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21" r="-671" b="4021"/>
          <a:stretch/>
        </p:blipFill>
        <p:spPr>
          <a:xfrm rot="5400000">
            <a:off x="1752600" y="-838200"/>
            <a:ext cx="5669280" cy="7955280"/>
          </a:xfrm>
        </p:spPr>
      </p:pic>
      <p:sp>
        <p:nvSpPr>
          <p:cNvPr id="7" name="TextBox 6"/>
          <p:cNvSpPr txBox="1"/>
          <p:nvPr/>
        </p:nvSpPr>
        <p:spPr>
          <a:xfrm>
            <a:off x="2819400" y="6019800"/>
            <a:ext cx="311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Altar of Incense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47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45231" y="-730830"/>
            <a:ext cx="6005939" cy="7772400"/>
          </a:xfrm>
        </p:spPr>
      </p:pic>
      <p:sp>
        <p:nvSpPr>
          <p:cNvPr id="5" name="TextBox 4"/>
          <p:cNvSpPr txBox="1"/>
          <p:nvPr/>
        </p:nvSpPr>
        <p:spPr>
          <a:xfrm>
            <a:off x="4017818" y="6114687"/>
            <a:ext cx="212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Holy Place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92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ea typeface="Calibri"/>
                <a:cs typeface="Times New Roman"/>
              </a:rPr>
              <a:t>God came to Zachariah in spite of where he was spiritually</a:t>
            </a:r>
            <a:r>
              <a:rPr lang="en-US" dirty="0">
                <a:ea typeface="Calibri"/>
                <a:cs typeface="Times New Roman"/>
              </a:rPr>
              <a:t>. </a:t>
            </a:r>
            <a:endParaRPr lang="en-US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69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ea typeface="Calibri"/>
                <a:cs typeface="Times New Roman"/>
              </a:rPr>
              <a:t>Zachariah’s faithlessness did not limit Gods faithfulness</a:t>
            </a:r>
            <a:r>
              <a:rPr lang="en-US" dirty="0">
                <a:ea typeface="Calibri"/>
                <a:cs typeface="Times New Roman"/>
              </a:rPr>
              <a:t>. </a:t>
            </a:r>
            <a:endParaRPr lang="en-US" dirty="0" smtClean="0">
              <a:ea typeface="Calibri"/>
              <a:cs typeface="Times New Roman"/>
            </a:endParaRPr>
          </a:p>
          <a:p>
            <a:pPr marL="914400" lvl="1" indent="-514350"/>
            <a:r>
              <a:rPr lang="en-US" dirty="0" smtClean="0">
                <a:cs typeface="Times New Roman"/>
              </a:rPr>
              <a:t>2 Timothy 2:13</a:t>
            </a:r>
          </a:p>
          <a:p>
            <a:pPr marL="914400" lvl="1" indent="-514350"/>
            <a:r>
              <a:rPr lang="en-US" dirty="0" smtClean="0">
                <a:cs typeface="Times New Roman"/>
              </a:rPr>
              <a:t>Malachi 4:5-6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ea typeface="Calibri"/>
                <a:cs typeface="Times New Roman"/>
              </a:rPr>
              <a:t>God came to Zachariah in the midst of his </a:t>
            </a:r>
            <a:r>
              <a:rPr lang="en-US" b="1" dirty="0" smtClean="0">
                <a:ea typeface="Calibri"/>
                <a:cs typeface="Times New Roman"/>
              </a:rPr>
              <a:t>faithlessness</a:t>
            </a:r>
            <a:r>
              <a:rPr lang="en-US" b="1" dirty="0">
                <a:ea typeface="Calibri"/>
                <a:cs typeface="Times New Roman"/>
              </a:rPr>
              <a:t>, but he did not ignore his spiritual </a:t>
            </a:r>
            <a:r>
              <a:rPr lang="en-US" b="1" dirty="0" smtClean="0">
                <a:ea typeface="Calibri"/>
                <a:cs typeface="Times New Roman"/>
              </a:rPr>
              <a:t>poverty.</a:t>
            </a:r>
          </a:p>
          <a:p>
            <a:pPr marL="914400" lvl="1" indent="-514350"/>
            <a:r>
              <a:rPr lang="en-US" b="1" dirty="0" smtClean="0">
                <a:cs typeface="Times New Roman"/>
              </a:rPr>
              <a:t>Luke 1:19-20</a:t>
            </a:r>
            <a:r>
              <a:rPr lang="en-US" dirty="0" smtClean="0"/>
              <a:t>, 62f</a:t>
            </a:r>
          </a:p>
          <a:p>
            <a:pPr marL="914400" lvl="1" indent="-514350"/>
            <a:r>
              <a:rPr lang="en-US" b="1" dirty="0" smtClean="0">
                <a:cs typeface="Times New Roman"/>
              </a:rPr>
              <a:t>John 3:16-21</a:t>
            </a:r>
          </a:p>
        </p:txBody>
      </p:sp>
    </p:spTree>
    <p:extLst>
      <p:ext uri="{BB962C8B-B14F-4D97-AF65-F5344CB8AC3E}">
        <p14:creationId xmlns:p14="http://schemas.microsoft.com/office/powerpoint/2010/main" val="240904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Christmas is a time to be reminded that God came into the darkness as light. Then he gave the light to us.</a:t>
            </a:r>
          </a:p>
          <a:p>
            <a:pPr marL="914400" lvl="1" indent="-514350"/>
            <a:r>
              <a:rPr lang="en-US" dirty="0" smtClean="0"/>
              <a:t>1 Peter 2:9-10</a:t>
            </a:r>
          </a:p>
        </p:txBody>
      </p:sp>
    </p:spTree>
    <p:extLst>
      <p:ext uri="{BB962C8B-B14F-4D97-AF65-F5344CB8AC3E}">
        <p14:creationId xmlns:p14="http://schemas.microsoft.com/office/powerpoint/2010/main" val="95378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5345</TotalTime>
  <Words>87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Faithless but Still Chosen Luke 1:1-13; 18-26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– Turning the Key that Sets Us Free Luke 6:37-38</dc:title>
  <dc:creator>Kip Smith</dc:creator>
  <cp:lastModifiedBy>Kip Smith</cp:lastModifiedBy>
  <cp:revision>66</cp:revision>
  <cp:lastPrinted>2012-12-02T12:06:08Z</cp:lastPrinted>
  <dcterms:created xsi:type="dcterms:W3CDTF">2012-10-12T13:30:02Z</dcterms:created>
  <dcterms:modified xsi:type="dcterms:W3CDTF">2012-12-02T12:06:18Z</dcterms:modified>
</cp:coreProperties>
</file>